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6" r:id="rId3"/>
    <p:sldId id="259" r:id="rId4"/>
    <p:sldId id="25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38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04"/>
    <p:restoredTop sz="94674"/>
  </p:normalViewPr>
  <p:slideViewPr>
    <p:cSldViewPr snapToGrid="0" snapToObjects="1">
      <p:cViewPr varScale="1">
        <p:scale>
          <a:sx n="108" d="100"/>
          <a:sy n="108" d="100"/>
        </p:scale>
        <p:origin x="24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302D78-6FE5-4F47-8ABA-FC318FD9D9B9}"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10310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90442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70632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469011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02D78-6FE5-4F47-8ABA-FC318FD9D9B9}" type="datetimeFigureOut">
              <a:rPr lang="en-US" smtClean="0"/>
              <a:t>1/26/18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5090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302D78-6FE5-4F47-8ABA-FC318FD9D9B9}"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92051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302D78-6FE5-4F47-8ABA-FC318FD9D9B9}" type="datetimeFigureOut">
              <a:rPr lang="en-US" smtClean="0"/>
              <a:t>1/26/18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65250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302D78-6FE5-4F47-8ABA-FC318FD9D9B9}" type="datetimeFigureOut">
              <a:rPr lang="en-US" smtClean="0"/>
              <a:t>1/26/18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5988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02D78-6FE5-4F47-8ABA-FC318FD9D9B9}" type="datetimeFigureOut">
              <a:rPr lang="en-US" smtClean="0"/>
              <a:t>1/26/18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4303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02D78-6FE5-4F47-8ABA-FC318FD9D9B9}"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38139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02D78-6FE5-4F47-8ABA-FC318FD9D9B9}" type="datetimeFigureOut">
              <a:rPr lang="en-US" smtClean="0"/>
              <a:t>1/26/18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646155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02D78-6FE5-4F47-8ABA-FC318FD9D9B9}" type="datetimeFigureOut">
              <a:rPr lang="en-US" smtClean="0"/>
              <a:t>1/26/18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3659D8-EE49-A345-BF8C-C586FC143F9B}" type="slidenum">
              <a:rPr lang="en-US" smtClean="0"/>
              <a:t>‹#›</a:t>
            </a:fld>
            <a:endParaRPr lang="en-US"/>
          </a:p>
        </p:txBody>
      </p:sp>
    </p:spTree>
    <p:extLst>
      <p:ext uri="{BB962C8B-B14F-4D97-AF65-F5344CB8AC3E}">
        <p14:creationId xmlns:p14="http://schemas.microsoft.com/office/powerpoint/2010/main" val="1752534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jpeg"/><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image" Target="../media/image5.tiff"/><Relationship Id="rId7" Type="http://schemas.openxmlformats.org/officeDocument/2006/relationships/image" Target="../media/image8.tif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6.png"/><Relationship Id="rId4" Type="http://schemas.openxmlformats.org/officeDocument/2006/relationships/image" Target="../media/image2.tiff"/><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Tree>
    <p:extLst>
      <p:ext uri="{BB962C8B-B14F-4D97-AF65-F5344CB8AC3E}">
        <p14:creationId xmlns:p14="http://schemas.microsoft.com/office/powerpoint/2010/main" val="687425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
        <p:nvSpPr>
          <p:cNvPr id="4" name="Rectangle 3">
            <a:extLst>
              <a:ext uri="{FF2B5EF4-FFF2-40B4-BE49-F238E27FC236}">
                <a16:creationId xmlns:a16="http://schemas.microsoft.com/office/drawing/2014/main" id="{AA8E1611-7216-FF46-B879-37013A6C64B0}"/>
              </a:ext>
            </a:extLst>
          </p:cNvPr>
          <p:cNvSpPr/>
          <p:nvPr/>
        </p:nvSpPr>
        <p:spPr>
          <a:xfrm>
            <a:off x="527523" y="2775285"/>
            <a:ext cx="11073542" cy="3161211"/>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82220" y="2909318"/>
            <a:ext cx="5331587" cy="754053"/>
          </a:xfrm>
          <a:prstGeom prst="rect">
            <a:avLst/>
          </a:prstGeom>
          <a:noFill/>
        </p:spPr>
        <p:txBody>
          <a:bodyPr wrap="square" rtlCol="0">
            <a:spAutoFit/>
          </a:bodyPr>
          <a:lstStyle/>
          <a:p>
            <a:r>
              <a:rPr lang="en-US" sz="4300" dirty="0">
                <a:solidFill>
                  <a:schemeClr val="bg1"/>
                </a:solidFill>
                <a:latin typeface="Arial" panose="020B0604020202020204" pitchFamily="34" charset="0"/>
                <a:ea typeface="Shree Devanagari 714" charset="0"/>
                <a:cs typeface="Arial" panose="020B0604020202020204" pitchFamily="34" charset="0"/>
              </a:rPr>
              <a:t>About the Lab</a:t>
            </a:r>
          </a:p>
        </p:txBody>
      </p:sp>
      <p:sp>
        <p:nvSpPr>
          <p:cNvPr id="14" name="TextBox 13"/>
          <p:cNvSpPr txBox="1"/>
          <p:nvPr/>
        </p:nvSpPr>
        <p:spPr>
          <a:xfrm>
            <a:off x="782219" y="3643047"/>
            <a:ext cx="8201359" cy="2169825"/>
          </a:xfrm>
          <a:prstGeom prst="rect">
            <a:avLst/>
          </a:prstGeom>
          <a:noFill/>
        </p:spPr>
        <p:txBody>
          <a:bodyPr wrap="square" rtlCol="0">
            <a:spAutoFit/>
          </a:bodyPr>
          <a:lstStyle/>
          <a:p>
            <a:r>
              <a:rPr lang="en-US" sz="1500" dirty="0">
                <a:solidFill>
                  <a:schemeClr val="bg1"/>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a:t>
            </a:r>
            <a:r>
              <a:rPr lang="en-US" sz="1500" dirty="0">
                <a:solidFill>
                  <a:srgbClr val="FD3802"/>
                </a:solidFill>
                <a:latin typeface="Arial" panose="020B0604020202020204" pitchFamily="34" charset="0"/>
                <a:ea typeface="Shree Devanagari 714" charset="0"/>
                <a:cs typeface="Arial" panose="020B0604020202020204" pitchFamily="34" charset="0"/>
              </a:rPr>
              <a:t>open source software tools</a:t>
            </a:r>
            <a:r>
              <a:rPr lang="en-US" sz="1500" dirty="0">
                <a:solidFill>
                  <a:schemeClr val="bg1"/>
                </a:solidFill>
                <a:latin typeface="Arial" panose="020B0604020202020204" pitchFamily="34" charset="0"/>
                <a:ea typeface="Shree Devanagari 714" charset="0"/>
                <a:cs typeface="Arial" panose="020B0604020202020204" pitchFamily="34" charset="0"/>
              </a:rPr>
              <a:t>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 </a:t>
            </a:r>
            <a:r>
              <a:rPr lang="en-US" sz="1500" dirty="0">
                <a:solidFill>
                  <a:srgbClr val="FD3802"/>
                </a:solidFill>
                <a:latin typeface="Arial" panose="020B0604020202020204" pitchFamily="34" charset="0"/>
                <a:ea typeface="Shree Devanagari 714" charset="0"/>
                <a:cs typeface="Arial" panose="020B0604020202020204" pitchFamily="34" charset="0"/>
              </a:rPr>
              <a:t>Learn more...</a:t>
            </a:r>
          </a:p>
        </p:txBody>
      </p:sp>
      <p:pic>
        <p:nvPicPr>
          <p:cNvPr id="7" name="Picture 6">
            <a:extLst>
              <a:ext uri="{FF2B5EF4-FFF2-40B4-BE49-F238E27FC236}">
                <a16:creationId xmlns:a16="http://schemas.microsoft.com/office/drawing/2014/main" id="{437498AE-07EF-9A44-AF3B-BBFE6E53DF8E}"/>
              </a:ext>
            </a:extLst>
          </p:cNvPr>
          <p:cNvPicPr>
            <a:picLocks noChangeAspect="1"/>
          </p:cNvPicPr>
          <p:nvPr/>
        </p:nvPicPr>
        <p:blipFill>
          <a:blip r:embed="rId4">
            <a:alphaModFix amt="74000"/>
            <a:duotone>
              <a:schemeClr val="accent5">
                <a:shade val="45000"/>
                <a:satMod val="135000"/>
              </a:schemeClr>
              <a:prstClr val="white"/>
            </a:duotone>
          </a:blip>
          <a:stretch>
            <a:fillRect/>
          </a:stretch>
        </p:blipFill>
        <p:spPr>
          <a:xfrm>
            <a:off x="8796154" y="3091363"/>
            <a:ext cx="2549874" cy="2721509"/>
          </a:xfrm>
          <a:prstGeom prst="rect">
            <a:avLst/>
          </a:prstGeom>
        </p:spPr>
      </p:pic>
      <p:pic>
        <p:nvPicPr>
          <p:cNvPr id="8" name="Content Placeholder 3">
            <a:extLst>
              <a:ext uri="{FF2B5EF4-FFF2-40B4-BE49-F238E27FC236}">
                <a16:creationId xmlns:a16="http://schemas.microsoft.com/office/drawing/2014/main" id="{9667D9B5-13D3-DD43-87FA-5688DA502950}"/>
              </a:ext>
            </a:extLst>
          </p:cNvPr>
          <p:cNvPicPr>
            <a:picLocks noChangeAspect="1"/>
          </p:cNvPicPr>
          <p:nvPr/>
        </p:nvPicPr>
        <p:blipFill rotWithShape="1">
          <a:blip r:embed="rId5">
            <a:alphaModFix amt="71000"/>
            <a:extLst>
              <a:ext uri="{BEBA8EAE-BF5A-486C-A8C5-ECC9F3942E4B}">
                <a14:imgProps xmlns:a14="http://schemas.microsoft.com/office/drawing/2010/main">
                  <a14:imgLayer r:embed="rId6">
                    <a14:imgEffect>
                      <a14:brightnessContrast bright="16000"/>
                    </a14:imgEffect>
                  </a14:imgLayer>
                </a14:imgProps>
              </a:ext>
              <a:ext uri="{28A0092B-C50C-407E-A947-70E740481C1C}">
                <a14:useLocalDpi xmlns:a14="http://schemas.microsoft.com/office/drawing/2010/main" val="0"/>
              </a:ext>
            </a:extLst>
          </a:blip>
          <a:srcRect l="55395"/>
          <a:stretch/>
        </p:blipFill>
        <p:spPr>
          <a:xfrm>
            <a:off x="7643713" y="1209686"/>
            <a:ext cx="1339865" cy="1324894"/>
          </a:xfrm>
          <a:prstGeom prst="rect">
            <a:avLst/>
          </a:prstGeom>
        </p:spPr>
      </p:pic>
    </p:spTree>
    <p:extLst>
      <p:ext uri="{BB962C8B-B14F-4D97-AF65-F5344CB8AC3E}">
        <p14:creationId xmlns:p14="http://schemas.microsoft.com/office/powerpoint/2010/main" val="2067737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55395"/>
          <a:stretch/>
        </p:blipFill>
        <p:spPr>
          <a:xfrm>
            <a:off x="405679" y="648323"/>
            <a:ext cx="3472638" cy="3802559"/>
          </a:xfrm>
          <a:prstGeom prst="rect">
            <a:avLst/>
          </a:prstGeom>
        </p:spPr>
      </p:pic>
      <p:pic>
        <p:nvPicPr>
          <p:cNvPr id="5" name="Picture 4"/>
          <p:cNvPicPr>
            <a:picLocks noChangeAspect="1"/>
          </p:cNvPicPr>
          <p:nvPr/>
        </p:nvPicPr>
        <p:blipFill>
          <a:blip r:embed="rId3"/>
          <a:stretch>
            <a:fillRect/>
          </a:stretch>
        </p:blipFill>
        <p:spPr>
          <a:xfrm>
            <a:off x="4866191" y="368300"/>
            <a:ext cx="3175000" cy="2806700"/>
          </a:xfrm>
          <a:prstGeom prst="rect">
            <a:avLst/>
          </a:prstGeom>
        </p:spPr>
      </p:pic>
      <p:pic>
        <p:nvPicPr>
          <p:cNvPr id="6" name="Picture 5"/>
          <p:cNvPicPr>
            <a:picLocks noChangeAspect="1"/>
          </p:cNvPicPr>
          <p:nvPr/>
        </p:nvPicPr>
        <p:blipFill>
          <a:blip r:embed="rId4"/>
          <a:stretch>
            <a:fillRect/>
          </a:stretch>
        </p:blipFill>
        <p:spPr>
          <a:xfrm>
            <a:off x="6959601" y="2370667"/>
            <a:ext cx="3287182" cy="328718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669" y="3657600"/>
            <a:ext cx="2622419" cy="2456469"/>
          </a:xfrm>
          <a:prstGeom prst="rect">
            <a:avLst/>
          </a:prstGeom>
        </p:spPr>
      </p:pic>
      <p:pic>
        <p:nvPicPr>
          <p:cNvPr id="10" name="Picture 9"/>
          <p:cNvPicPr>
            <a:picLocks noChangeAspect="1"/>
          </p:cNvPicPr>
          <p:nvPr/>
        </p:nvPicPr>
        <p:blipFill>
          <a:blip r:embed="rId6"/>
          <a:stretch>
            <a:fillRect/>
          </a:stretch>
        </p:blipFill>
        <p:spPr>
          <a:xfrm>
            <a:off x="1392636" y="114300"/>
            <a:ext cx="3737467" cy="6858000"/>
          </a:xfrm>
          <a:prstGeom prst="rect">
            <a:avLst/>
          </a:prstGeom>
        </p:spPr>
      </p:pic>
      <p:pic>
        <p:nvPicPr>
          <p:cNvPr id="11" name="Picture 10"/>
          <p:cNvPicPr>
            <a:picLocks noChangeAspect="1"/>
          </p:cNvPicPr>
          <p:nvPr/>
        </p:nvPicPr>
        <p:blipFill rotWithShape="1">
          <a:blip r:embed="rId7"/>
          <a:srcRect r="68533"/>
          <a:stretch/>
        </p:blipFill>
        <p:spPr>
          <a:xfrm>
            <a:off x="8955450" y="1341745"/>
            <a:ext cx="2205592" cy="3962967"/>
          </a:xfrm>
          <a:prstGeom prst="rect">
            <a:avLst/>
          </a:prstGeom>
        </p:spPr>
      </p:pic>
      <p:pic>
        <p:nvPicPr>
          <p:cNvPr id="12" name="Content Placeholder 3"/>
          <p:cNvPicPr>
            <a:picLocks noChangeAspect="1"/>
          </p:cNvPicPr>
          <p:nvPr/>
        </p:nvPicPr>
        <p:blipFill rotWithShape="1">
          <a:blip r:embed="rId8">
            <a:alphaModFix amt="71000"/>
            <a:extLst>
              <a:ext uri="{BEBA8EAE-BF5A-486C-A8C5-ECC9F3942E4B}">
                <a14:imgProps xmlns:a14="http://schemas.microsoft.com/office/drawing/2010/main">
                  <a14:imgLayer r:embed="rId9">
                    <a14:imgEffect>
                      <a14:brightnessContrast bright="16000"/>
                    </a14:imgEffect>
                  </a14:imgLayer>
                </a14:imgProps>
              </a:ext>
              <a:ext uri="{28A0092B-C50C-407E-A947-70E740481C1C}">
                <a14:useLocalDpi xmlns:a14="http://schemas.microsoft.com/office/drawing/2010/main" val="0"/>
              </a:ext>
            </a:extLst>
          </a:blip>
          <a:srcRect l="55395"/>
          <a:stretch/>
        </p:blipFill>
        <p:spPr>
          <a:xfrm>
            <a:off x="7329549" y="-1656769"/>
            <a:ext cx="1423284" cy="1407381"/>
          </a:xfrm>
          <a:prstGeom prst="rect">
            <a:avLst/>
          </a:prstGeom>
        </p:spPr>
      </p:pic>
      <p:pic>
        <p:nvPicPr>
          <p:cNvPr id="13" name="Picture 12"/>
          <p:cNvPicPr>
            <a:picLocks noChangeAspect="1"/>
          </p:cNvPicPr>
          <p:nvPr/>
        </p:nvPicPr>
        <p:blipFill>
          <a:blip r:embed="rId4">
            <a:alphaModFix amt="74000"/>
            <a:duotone>
              <a:schemeClr val="accent5">
                <a:shade val="45000"/>
                <a:satMod val="135000"/>
              </a:schemeClr>
              <a:prstClr val="white"/>
            </a:duotone>
          </a:blip>
          <a:stretch>
            <a:fillRect/>
          </a:stretch>
        </p:blipFill>
        <p:spPr>
          <a:xfrm>
            <a:off x="5362985" y="-2024938"/>
            <a:ext cx="1548543" cy="1548543"/>
          </a:xfrm>
          <a:prstGeom prst="rect">
            <a:avLst/>
          </a:prstGeom>
        </p:spPr>
      </p:pic>
    </p:spTree>
    <p:extLst>
      <p:ext uri="{BB962C8B-B14F-4D97-AF65-F5344CB8AC3E}">
        <p14:creationId xmlns:p14="http://schemas.microsoft.com/office/powerpoint/2010/main" val="569358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FE3634-6884-0D44-B01E-6E9FA60F544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
        <p:nvSpPr>
          <p:cNvPr id="11" name="Rectangle 10"/>
          <p:cNvSpPr/>
          <p:nvPr/>
        </p:nvSpPr>
        <p:spPr>
          <a:xfrm>
            <a:off x="527524" y="660401"/>
            <a:ext cx="11073542" cy="5537199"/>
          </a:xfrm>
          <a:prstGeom prst="rect">
            <a:avLst/>
          </a:prstGeom>
          <a:gradFill flip="none" rotWithShape="1">
            <a:gsLst>
              <a:gs pos="86000">
                <a:schemeClr val="bg1">
                  <a:alpha val="0"/>
                </a:schemeClr>
              </a:gs>
              <a:gs pos="41000">
                <a:schemeClr val="tx2">
                  <a:lumMod val="75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6DBD2C1-51D5-3C4A-8A4E-A91D150CF05F}"/>
              </a:ext>
            </a:extLst>
          </p:cNvPr>
          <p:cNvSpPr/>
          <p:nvPr/>
        </p:nvSpPr>
        <p:spPr>
          <a:xfrm>
            <a:off x="527523" y="2775285"/>
            <a:ext cx="11073542" cy="3161211"/>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3186305-B496-3240-A3DD-D9B8858992CB}"/>
              </a:ext>
            </a:extLst>
          </p:cNvPr>
          <p:cNvSpPr txBox="1"/>
          <p:nvPr/>
        </p:nvSpPr>
        <p:spPr>
          <a:xfrm>
            <a:off x="782220" y="2909318"/>
            <a:ext cx="5331587" cy="754053"/>
          </a:xfrm>
          <a:prstGeom prst="rect">
            <a:avLst/>
          </a:prstGeom>
          <a:noFill/>
        </p:spPr>
        <p:txBody>
          <a:bodyPr wrap="square" rtlCol="0">
            <a:spAutoFit/>
          </a:bodyPr>
          <a:lstStyle/>
          <a:p>
            <a:r>
              <a:rPr lang="en-US" sz="4300" dirty="0">
                <a:solidFill>
                  <a:schemeClr val="bg1"/>
                </a:solidFill>
                <a:latin typeface="Arial" panose="020B0604020202020204" pitchFamily="34" charset="0"/>
                <a:ea typeface="Shree Devanagari 714" charset="0"/>
                <a:cs typeface="Arial" panose="020B0604020202020204" pitchFamily="34" charset="0"/>
              </a:rPr>
              <a:t>About the Lab</a:t>
            </a:r>
          </a:p>
        </p:txBody>
      </p:sp>
      <p:sp>
        <p:nvSpPr>
          <p:cNvPr id="6" name="TextBox 5">
            <a:extLst>
              <a:ext uri="{FF2B5EF4-FFF2-40B4-BE49-F238E27FC236}">
                <a16:creationId xmlns:a16="http://schemas.microsoft.com/office/drawing/2014/main" id="{1931815B-DBE1-FA45-BC09-1E7098C6F8D1}"/>
              </a:ext>
            </a:extLst>
          </p:cNvPr>
          <p:cNvSpPr txBox="1"/>
          <p:nvPr/>
        </p:nvSpPr>
        <p:spPr>
          <a:xfrm>
            <a:off x="782219" y="3643047"/>
            <a:ext cx="8201359" cy="2169825"/>
          </a:xfrm>
          <a:prstGeom prst="rect">
            <a:avLst/>
          </a:prstGeom>
          <a:noFill/>
        </p:spPr>
        <p:txBody>
          <a:bodyPr wrap="square" rtlCol="0">
            <a:spAutoFit/>
          </a:bodyPr>
          <a:lstStyle/>
          <a:p>
            <a:r>
              <a:rPr lang="en-US" sz="1500" dirty="0">
                <a:solidFill>
                  <a:schemeClr val="bg1"/>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a:t>
            </a:r>
            <a:r>
              <a:rPr lang="en-US" sz="1500" dirty="0">
                <a:solidFill>
                  <a:srgbClr val="FD3802"/>
                </a:solidFill>
                <a:latin typeface="Arial" panose="020B0604020202020204" pitchFamily="34" charset="0"/>
                <a:ea typeface="Shree Devanagari 714" charset="0"/>
                <a:cs typeface="Arial" panose="020B0604020202020204" pitchFamily="34" charset="0"/>
              </a:rPr>
              <a:t>open source software tools</a:t>
            </a:r>
            <a:r>
              <a:rPr lang="en-US" sz="1500" dirty="0">
                <a:solidFill>
                  <a:schemeClr val="bg1"/>
                </a:solidFill>
                <a:latin typeface="Arial" panose="020B0604020202020204" pitchFamily="34" charset="0"/>
                <a:ea typeface="Shree Devanagari 714" charset="0"/>
                <a:cs typeface="Arial" panose="020B0604020202020204" pitchFamily="34" charset="0"/>
              </a:rPr>
              <a:t>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 </a:t>
            </a:r>
            <a:r>
              <a:rPr lang="en-US" sz="1500" dirty="0">
                <a:solidFill>
                  <a:srgbClr val="FD3802"/>
                </a:solidFill>
                <a:latin typeface="Arial" panose="020B0604020202020204" pitchFamily="34" charset="0"/>
                <a:ea typeface="Shree Devanagari 714" charset="0"/>
                <a:cs typeface="Arial" panose="020B0604020202020204" pitchFamily="34" charset="0"/>
              </a:rPr>
              <a:t>Learn more...</a:t>
            </a:r>
          </a:p>
        </p:txBody>
      </p:sp>
    </p:spTree>
    <p:extLst>
      <p:ext uri="{BB962C8B-B14F-4D97-AF65-F5344CB8AC3E}">
        <p14:creationId xmlns:p14="http://schemas.microsoft.com/office/powerpoint/2010/main" val="1323602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5528</TotalTime>
  <Words>122</Words>
  <Application>Microsoft Macintosh PowerPoint</Application>
  <PresentationFormat>Widescreen</PresentationFormat>
  <Paragraphs>4</Paragraphs>
  <Slides>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Arial</vt:lpstr>
      <vt:lpstr>Calibri</vt:lpstr>
      <vt:lpstr>Calibri Light</vt:lpstr>
      <vt:lpstr>Shree Devanagari 714</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Forrest Kim</dc:creator>
  <cp:lastModifiedBy>Forrest Kim</cp:lastModifiedBy>
  <cp:revision>25</cp:revision>
  <dcterms:created xsi:type="dcterms:W3CDTF">2018-01-08T20:10:33Z</dcterms:created>
  <dcterms:modified xsi:type="dcterms:W3CDTF">2018-01-27T16:58:11Z</dcterms:modified>
</cp:coreProperties>
</file>